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58" r:id="rId4"/>
    <p:sldId id="257" r:id="rId5"/>
    <p:sldId id="264" r:id="rId6"/>
    <p:sldId id="263" r:id="rId7"/>
    <p:sldId id="265" r:id="rId8"/>
    <p:sldId id="266" r:id="rId9"/>
    <p:sldId id="268" r:id="rId10"/>
    <p:sldId id="269" r:id="rId11"/>
    <p:sldId id="270" r:id="rId12"/>
    <p:sldId id="272" r:id="rId13"/>
    <p:sldId id="273" r:id="rId14"/>
    <p:sldId id="271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4880"/>
  </p:normalViewPr>
  <p:slideViewPr>
    <p:cSldViewPr snapToGrid="0" snapToObjects="1">
      <p:cViewPr varScale="1">
        <p:scale>
          <a:sx n="84" d="100"/>
          <a:sy n="84" d="100"/>
        </p:scale>
        <p:origin x="11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C54428-6E2C-934D-905D-4401C4070A32}" type="datetimeFigureOut">
              <a:rPr lang="en-US" smtClean="0"/>
              <a:t>5/30/16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C1BF8-0153-FA40-9C2A-CC57B0D70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51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891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47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143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27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 the last few years, pretty</a:t>
            </a:r>
            <a:r>
              <a:rPr lang="en-US" baseline="0" dirty="0" smtClean="0"/>
              <a:t> much every leading vendor in the data center hardware and software business is putting out their own PowerShell module to enable easier administration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2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22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0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46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30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491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713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FC1BF8-0153-FA40-9C2A-CC57B0D7074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31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virtualbrakeman.wordpress.local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ies.vmware.com/community/vmtn/automationtools/powercli" TargetMode="External"/><Relationship Id="rId4" Type="http://schemas.openxmlformats.org/officeDocument/2006/relationships/hyperlink" Target="https://communities.cisco.com/community/technology/datacenter/compute-and-storage/ucs_management/cisco_ucs_developed_integrations" TargetMode="External"/><Relationship Id="rId5" Type="http://schemas.openxmlformats.org/officeDocument/2006/relationships/hyperlink" Target="http://community.netapp.com/t5/Microsoft-Cloud-and-Virtualization-Discussions/bd-p/microsoft-cloud-and-virtualization-discussion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ies.cisco.com/docs/DOC-37827" TargetMode="External"/><Relationship Id="rId4" Type="http://schemas.openxmlformats.org/officeDocument/2006/relationships/hyperlink" Target="http://mysupport.netapp.com/NOW/cgi-bin/simulator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Relationship Id="rId11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2006" y="1380068"/>
            <a:ext cx="9101017" cy="2616199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Automating Data Center Infrastructure with Third-Party 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PowerShell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Modules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8" y="4473938"/>
            <a:ext cx="6987645" cy="1388534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Tim Hynes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Technical Consultant, ANS Group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@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railroadmanuk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2"/>
              </a:rPr>
              <a:t>http://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2"/>
              </a:rPr>
              <a:t>virtualbrakeman.wordpress.local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mtClean="0">
                <a:latin typeface="Calibri" charset="0"/>
                <a:ea typeface="Calibri" charset="0"/>
                <a:cs typeface="Calibri" charset="0"/>
              </a:rPr>
              <a:t>Manchester PowerShell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User Group</a:t>
            </a:r>
            <a:r>
              <a:rPr lang="en-US" smtClean="0">
                <a:latin typeface="Calibri" charset="0"/>
                <a:ea typeface="Calibri" charset="0"/>
                <a:cs typeface="Calibri" charset="0"/>
              </a:rPr>
              <a:t>, 1</a:t>
            </a:r>
            <a:r>
              <a:rPr lang="en-US" baseline="30000" smtClean="0">
                <a:latin typeface="Calibri" charset="0"/>
                <a:ea typeface="Calibri" charset="0"/>
                <a:cs typeface="Calibri" charset="0"/>
              </a:rPr>
              <a:t>st</a:t>
            </a:r>
            <a:r>
              <a:rPr lang="en-US" smtClean="0">
                <a:latin typeface="Calibri" charset="0"/>
                <a:ea typeface="Calibri" charset="0"/>
                <a:cs typeface="Calibri" charset="0"/>
              </a:rPr>
              <a:t> February 2016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28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Automating NetApp Storage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1"/>
            <a:ext cx="10555291" cy="5190008"/>
          </a:xfrm>
        </p:spPr>
        <p:txBody>
          <a:bodyPr anchor="ctr" anchorCtr="0"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NetApp’s Zephyr API (ZAPI) is REST-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ish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API which has been a core part of their storage OS for 10+ years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Exposed through NetApp’s PowerShell Toolkit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Allows full configuration and management of NetApp storage using PowerShell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Comment based help on 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cmdlets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is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awesome!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3201" y="76199"/>
            <a:ext cx="16764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21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/>
              <a:t>Automating NetApp Storage -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27760" y="1463040"/>
            <a:ext cx="10911841" cy="3368039"/>
          </a:xfrm>
        </p:spPr>
        <p:txBody>
          <a:bodyPr>
            <a:normAutofit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New-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NcVol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-Name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“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MyNewVolume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-Aggregate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MyAggregate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 -Size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350g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SecurityStyle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unix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SpaceReserve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none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SnapshotReserve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0 -Language en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VserverContext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“SVM01” -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JunctionPath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:$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null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Set-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NcVolAutosize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-Name “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MyNewVolume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VserverContext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“SVM01” -Mode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grow</a:t>
            </a:r>
            <a:endParaRPr lang="en-US" sz="2600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1484310" y="4572000"/>
            <a:ext cx="10555291" cy="2164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Creates and configures a new 350GB volume for presentation over NFS</a:t>
            </a:r>
          </a:p>
        </p:txBody>
      </p:sp>
    </p:spTree>
    <p:extLst>
      <p:ext uri="{BB962C8B-B14F-4D97-AF65-F5344CB8AC3E}">
        <p14:creationId xmlns:p14="http://schemas.microsoft.com/office/powerpoint/2010/main" val="964203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The Future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0"/>
            <a:ext cx="7880407" cy="5273039"/>
          </a:xfrm>
        </p:spPr>
        <p:txBody>
          <a:bodyPr anchor="ctr" anchorCtr="0"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PowerShell seems to be taking off in vendor-land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More products being built from the API up, so API is built first, and GUI presenting these API features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Other automation solutions also receiving love from vendors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eg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Puppet, Chef,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Ansible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Using 3</a:t>
            </a:r>
            <a:r>
              <a:rPr lang="en-US" baseline="30000" dirty="0" smtClean="0">
                <a:latin typeface="Calibri" charset="0"/>
                <a:ea typeface="Calibri" charset="0"/>
                <a:cs typeface="Calibri" charset="0"/>
              </a:rPr>
              <a:t>rd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Party modules with PowerShell DSC to do desired state configuration with data center infrastructure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Many people in the community are writing modules to interact with REST APIs, where vendor released PowerShell modules are missing</a:t>
            </a: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6487" y="2490952"/>
            <a:ext cx="2605513" cy="260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6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Finding More Information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0"/>
            <a:ext cx="8369138" cy="5273039"/>
          </a:xfrm>
        </p:spPr>
        <p:txBody>
          <a:bodyPr anchor="t" anchorCtr="0"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Vendors have great community pages to connect with like minded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automators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:</a:t>
            </a:r>
          </a:p>
          <a:p>
            <a:pPr lvl="1"/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Vmware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- </a:t>
            </a:r>
            <a:r>
              <a:rPr lang="en-US" dirty="0">
                <a:latin typeface="Calibri" charset="0"/>
                <a:ea typeface="Calibri" charset="0"/>
                <a:cs typeface="Calibri" charset="0"/>
                <a:hlinkClick r:id="rId3"/>
              </a:rPr>
              <a:t>https://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3"/>
              </a:rPr>
              <a:t>communities.vmware.com/community/vmtn/automationtools/powercli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dirty="0">
                <a:latin typeface="Calibri" charset="0"/>
                <a:ea typeface="Calibri" charset="0"/>
                <a:cs typeface="Calibri" charset="0"/>
              </a:rPr>
              <a:t>Cisco - </a:t>
            </a:r>
            <a:r>
              <a:rPr lang="en-US" dirty="0">
                <a:latin typeface="Calibri" charset="0"/>
                <a:ea typeface="Calibri" charset="0"/>
                <a:cs typeface="Calibri" charset="0"/>
                <a:hlinkClick r:id="rId4"/>
              </a:rPr>
              <a:t>https://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4"/>
              </a:rPr>
              <a:t>communities.cisco.com/community/technology/datacenter/compute-and-storage/ucs_management/cisco_ucs_developed_integrations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dirty="0">
                <a:latin typeface="Calibri" charset="0"/>
                <a:ea typeface="Calibri" charset="0"/>
                <a:cs typeface="Calibri" charset="0"/>
              </a:rPr>
              <a:t>NetApp - </a:t>
            </a:r>
            <a:r>
              <a:rPr lang="en-US" dirty="0">
                <a:latin typeface="Calibri" charset="0"/>
                <a:ea typeface="Calibri" charset="0"/>
                <a:cs typeface="Calibri" charset="0"/>
                <a:hlinkClick r:id="rId5"/>
              </a:rPr>
              <a:t>http://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5"/>
              </a:rPr>
              <a:t>community.netapp.com/t5/Microsoft-Cloud-and-Virtualization-Discussions/bd-p/microsoft-cloud-and-virtualization-discussions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688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Finding More Information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1" y="1463040"/>
            <a:ext cx="7848876" cy="527303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Some great books available for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PowerCLI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(not so much for other plugins)</a:t>
            </a:r>
          </a:p>
          <a:p>
            <a:r>
              <a:rPr lang="en-US" b="1" dirty="0" smtClean="0"/>
              <a:t>VMware </a:t>
            </a:r>
            <a:r>
              <a:rPr lang="en-US" b="1" dirty="0"/>
              <a:t>vSphere </a:t>
            </a:r>
            <a:r>
              <a:rPr lang="en-US" b="1" dirty="0" err="1"/>
              <a:t>PowerCLI</a:t>
            </a:r>
            <a:r>
              <a:rPr lang="en-US" b="1" dirty="0"/>
              <a:t> Reference: Automating vSphere </a:t>
            </a:r>
            <a:r>
              <a:rPr lang="en-US" b="1" dirty="0" smtClean="0"/>
              <a:t>Administration 2nd Edition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http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://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www.amazon.co.uk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/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gp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/product/0470890797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Get-Help &lt;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&gt; is often great for learning the ropes, with better help available on most VMware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than on native MS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cmdlets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8138" y="2371907"/>
            <a:ext cx="2406870" cy="299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9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Finding More Information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0"/>
            <a:ext cx="10276765" cy="527303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Platform Emulators available for Data ONTAP, and Cisco UCS to develop scripts, and test PowerShell functionality:</a:t>
            </a:r>
          </a:p>
          <a:p>
            <a:pPr lvl="1"/>
            <a:r>
              <a:rPr lang="en-US" dirty="0">
                <a:latin typeface="Calibri" charset="0"/>
                <a:ea typeface="Calibri" charset="0"/>
                <a:cs typeface="Calibri" charset="0"/>
              </a:rPr>
              <a:t>UCS - </a:t>
            </a:r>
            <a:r>
              <a:rPr lang="en-US" dirty="0">
                <a:latin typeface="Calibri" charset="0"/>
                <a:ea typeface="Calibri" charset="0"/>
                <a:cs typeface="Calibri" charset="0"/>
                <a:hlinkClick r:id="rId3"/>
              </a:rPr>
              <a:t>https://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3"/>
              </a:rPr>
              <a:t>communities.cisco.com/docs/DOC-37827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dirty="0">
                <a:latin typeface="Calibri" charset="0"/>
                <a:ea typeface="Calibri" charset="0"/>
                <a:cs typeface="Calibri" charset="0"/>
              </a:rPr>
              <a:t>NetApp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-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4"/>
              </a:rPr>
              <a:t>http</a:t>
            </a:r>
            <a:r>
              <a:rPr lang="en-US" dirty="0">
                <a:latin typeface="Calibri" charset="0"/>
                <a:ea typeface="Calibri" charset="0"/>
                <a:cs typeface="Calibri" charset="0"/>
                <a:hlinkClick r:id="rId4"/>
              </a:rPr>
              <a:t>://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  <a:hlinkClick r:id="rId4"/>
              </a:rPr>
              <a:t>mysupport.netapp.com/NOW/cgi-bin/simulator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936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02006" y="1380068"/>
            <a:ext cx="9101017" cy="2616199"/>
          </a:xfrm>
        </p:spPr>
        <p:txBody>
          <a:bodyPr anchor="ctr" anchorCtr="0">
            <a:normAutofit/>
          </a:bodyPr>
          <a:lstStyle/>
          <a:p>
            <a:pPr algn="ctr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Questions?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79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Who am I?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484311" y="1341121"/>
            <a:ext cx="7492050" cy="486156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Technical Consultant – focusing on delivery of infrastructure solutions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8 years experience in enterprise IT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VMware Certified Professional – Data Center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Virtualisation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/ Cloud / Network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Virtualisation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(VCP-DCV / Cloud / NV)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NetApp Certified Data Storage Administrator (NCDA)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MCSA 2012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Cisco Champion 2016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Father and husband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9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The drive for automation</a:t>
            </a:r>
            <a:r>
              <a:rPr lang="is-IS" dirty="0" smtClean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5280" y="1234440"/>
            <a:ext cx="7571103" cy="5303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The same principles for using PowerShell in a Windows environment apply to non-Microsoft environments: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Infrastructure provisioning is slow and error prone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Data center automation increases productivity through automation of repetitive tasks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Easier management of growing infrastructures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Reporting against large infrastructures for potential issues and drifts from best practice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120" y="2529840"/>
            <a:ext cx="3677920" cy="2758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03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Data Center hardware/software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PoSH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Modules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09" y="2033516"/>
            <a:ext cx="4107449" cy="6695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5678" y="1294485"/>
            <a:ext cx="2963080" cy="222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0231" y="4831307"/>
            <a:ext cx="3796808" cy="21904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815" y="3306808"/>
            <a:ext cx="3355392" cy="15244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1758" y="2368273"/>
            <a:ext cx="3244850" cy="10573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89354" y="4041301"/>
            <a:ext cx="2944526" cy="103500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84858" y="5926540"/>
            <a:ext cx="4672360" cy="7307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33880" y="3605283"/>
            <a:ext cx="2321257" cy="232125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072565" y="4336196"/>
            <a:ext cx="1590344" cy="159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8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My choice of weaponry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09" y="1772939"/>
            <a:ext cx="3155909" cy="514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0723" y="2742285"/>
            <a:ext cx="2963080" cy="22223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3859" y="4556987"/>
            <a:ext cx="3796808" cy="2190466"/>
          </a:xfrm>
          <a:prstGeom prst="rect">
            <a:avLst/>
          </a:prstGeom>
        </p:spPr>
      </p:pic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4640218" y="3090276"/>
            <a:ext cx="7551782" cy="152632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Around since 2013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Modules for UCS, ACI, IMC with hundreds of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cmdlets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92618" y="1368357"/>
            <a:ext cx="7551782" cy="1526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latin typeface="Calibri" charset="0"/>
                <a:ea typeface="Calibri" charset="0"/>
                <a:cs typeface="Calibri" charset="0"/>
              </a:rPr>
              <a:t>Around since 2009</a:t>
            </a:r>
          </a:p>
          <a:p>
            <a:r>
              <a:rPr lang="en-US" smtClean="0">
                <a:latin typeface="Calibri" charset="0"/>
                <a:ea typeface="Calibri" charset="0"/>
                <a:cs typeface="Calibri" charset="0"/>
              </a:rPr>
              <a:t>12 modules with around 500 cmdlets</a:t>
            </a:r>
            <a:endParaRPr 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4800443" y="4889056"/>
            <a:ext cx="7551782" cy="1526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Around since 2010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Covers the range of NetApp’s storage offerings with around 2000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cmdlets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30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Automating VMware vSphere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0"/>
            <a:ext cx="10555291" cy="527303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Core vSphere vSphere functionality all exposed by PowerShell plugins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Internal API team working constantly on upgrading, expanding, improving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PoSh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modules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Many other VMware products do not have PS plugins</a:t>
            </a:r>
          </a:p>
          <a:p>
            <a:pPr lvl="1"/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Use REST APIs instead - can still automate using Invoke-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RestMethod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/Invoke-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WebReque</a:t>
            </a:r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Many books released covering using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PowerCLI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to automate vSphere environments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Very useful in deployment, configuration, and administration of systems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Invoke-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Comment based help on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cmdlets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is great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8137" y="897217"/>
            <a:ext cx="2501463" cy="80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6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/>
              <a:t>Automating VMware vSphere -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27760" y="1463040"/>
            <a:ext cx="10911841" cy="3368039"/>
          </a:xfrm>
        </p:spPr>
        <p:txBody>
          <a:bodyPr>
            <a:normAutofit fontScale="92500" lnSpcReduction="10000"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Connect-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VIServer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 myesx001.mydomain.local –User root –password MyP@ssW0rd</a:t>
            </a: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8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New-VM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VMHost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myesx001.mydomain.local –Name MYDC01 -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Datastore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mydatastore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 -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NumCpu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2 -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MemoryGB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4 -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DiskGB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30 -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DiskStorageFormat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Thin 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GuestID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windows8Server64Guest -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NetworkName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vm_network</a:t>
            </a:r>
            <a:endParaRPr lang="en-US" sz="28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8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Start-VM -VM 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MYDC01 -Confirm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:$false | Wait-Tools</a:t>
            </a:r>
            <a:endParaRPr lang="en-US" sz="2800" b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1484310" y="4572000"/>
            <a:ext cx="10555291" cy="2164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Connects to a host and creates a Virtual Machine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Powers on Virtual Machine and waits for 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VMTools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to be ready before continuing</a:t>
            </a:r>
          </a:p>
        </p:txBody>
      </p:sp>
    </p:spTree>
    <p:extLst>
      <p:ext uri="{BB962C8B-B14F-4D97-AF65-F5344CB8AC3E}">
        <p14:creationId xmlns:p14="http://schemas.microsoft.com/office/powerpoint/2010/main" val="155559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Automating Cisco UCS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463040"/>
            <a:ext cx="10555291" cy="5273039"/>
          </a:xfrm>
        </p:spPr>
        <p:txBody>
          <a:bodyPr/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Native Cisco UCS Python SDK is exposed through PowerShell module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Allows us to interact with all configuration aspects of UCS system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Semi-regularly updated by Cisco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Mainly geared around deployment and configuration of system</a:t>
            </a:r>
          </a:p>
          <a:p>
            <a:r>
              <a:rPr lang="en-US" dirty="0">
                <a:latin typeface="Calibri" charset="0"/>
                <a:ea typeface="Calibri" charset="0"/>
                <a:cs typeface="Calibri" charset="0"/>
              </a:rPr>
              <a:t>Comment based help on 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cmdlets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is not 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great</a:t>
            </a:r>
          </a:p>
          <a:p>
            <a:endParaRPr lang="en-US" dirty="0" smtClean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661" y="176530"/>
            <a:ext cx="1811019" cy="181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9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US" dirty="0" smtClean="0"/>
              <a:t>Automating Cisco UCS-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27760" y="1463040"/>
            <a:ext cx="10911841" cy="3368039"/>
          </a:xfrm>
        </p:spPr>
        <p:txBody>
          <a:bodyPr>
            <a:normAutofit lnSpcReduction="10000"/>
          </a:bodyPr>
          <a:lstStyle/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$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prof_name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”myesx001”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sz="2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Get-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UcsOrg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-Level root | Get-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UcsOrg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-Name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MY-ORG -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LimitScope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| Add-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UcsServiceProfileFromTemplate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ServiceProfile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(get-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ucsserviceprofile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| where {$_.name 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eq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"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ESX-SP-Template"})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NewName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$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prof_name</a:t>
            </a:r>
            <a:endParaRPr lang="en-US" sz="26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endParaRPr lang="en-US" sz="2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 defTabSz="914400"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Get-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UcsServiceProfile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| Where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{$_.Name -</a:t>
            </a:r>
            <a:r>
              <a:rPr lang="en-US" sz="2600" b="1" dirty="0" err="1" smtClean="0">
                <a:latin typeface="Courier New" charset="0"/>
                <a:ea typeface="Courier New" charset="0"/>
                <a:cs typeface="Courier New" charset="0"/>
              </a:rPr>
              <a:t>eq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 ”myesx001"} 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| Set-</a:t>
            </a:r>
            <a:r>
              <a:rPr lang="en-US" sz="2600" b="1" dirty="0" err="1">
                <a:latin typeface="Courier New" charset="0"/>
                <a:ea typeface="Courier New" charset="0"/>
                <a:cs typeface="Courier New" charset="0"/>
              </a:rPr>
              <a:t>UcsServerPower</a:t>
            </a:r>
            <a:r>
              <a:rPr lang="en-US" sz="2600" b="1" dirty="0">
                <a:latin typeface="Courier New" charset="0"/>
                <a:ea typeface="Courier New" charset="0"/>
                <a:cs typeface="Courier New" charset="0"/>
              </a:rPr>
              <a:t> -state </a:t>
            </a:r>
            <a:r>
              <a:rPr lang="en-US" sz="2600" b="1" dirty="0" smtClean="0">
                <a:latin typeface="Courier New" charset="0"/>
                <a:ea typeface="Courier New" charset="0"/>
                <a:cs typeface="Courier New" charset="0"/>
              </a:rPr>
              <a:t>”up"</a:t>
            </a:r>
          </a:p>
        </p:txBody>
      </p:sp>
      <p:sp>
        <p:nvSpPr>
          <p:cNvPr id="4" name="Content Placeholder 4"/>
          <p:cNvSpPr txBox="1">
            <a:spLocks/>
          </p:cNvSpPr>
          <p:nvPr/>
        </p:nvSpPr>
        <p:spPr>
          <a:xfrm>
            <a:off x="1484310" y="4572000"/>
            <a:ext cx="10555291" cy="2164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Builds a new Service Profile from an existing Service Profile Template</a:t>
            </a:r>
          </a:p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Powers on new Service Profile</a:t>
            </a:r>
          </a:p>
        </p:txBody>
      </p:sp>
    </p:spTree>
    <p:extLst>
      <p:ext uri="{BB962C8B-B14F-4D97-AF65-F5344CB8AC3E}">
        <p14:creationId xmlns:p14="http://schemas.microsoft.com/office/powerpoint/2010/main" val="45726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2051</TotalTime>
  <Words>756</Words>
  <Application>Microsoft Macintosh PowerPoint</Application>
  <PresentationFormat>Widescreen</PresentationFormat>
  <Paragraphs>104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Corbel</vt:lpstr>
      <vt:lpstr>Courier New</vt:lpstr>
      <vt:lpstr>Parallax</vt:lpstr>
      <vt:lpstr>Automating Data Center Infrastructure with Third-Party PowerShell Modules</vt:lpstr>
      <vt:lpstr>Who am I?</vt:lpstr>
      <vt:lpstr>The drive for automation…</vt:lpstr>
      <vt:lpstr>Data Center hardware/software PoSH Modules</vt:lpstr>
      <vt:lpstr>My choice of weaponry</vt:lpstr>
      <vt:lpstr>Automating VMware vSphere</vt:lpstr>
      <vt:lpstr>Automating VMware vSphere - Example</vt:lpstr>
      <vt:lpstr>Automating Cisco UCS</vt:lpstr>
      <vt:lpstr>Automating Cisco UCS- Example</vt:lpstr>
      <vt:lpstr>Automating NetApp Storage</vt:lpstr>
      <vt:lpstr>Automating NetApp Storage - Example</vt:lpstr>
      <vt:lpstr>The Future</vt:lpstr>
      <vt:lpstr>Finding More Information</vt:lpstr>
      <vt:lpstr>Finding More Information</vt:lpstr>
      <vt:lpstr>Finding More Information</vt:lpstr>
      <vt:lpstr>Questions?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Rapidly Deploying Data Center Infrastructure with Third-Party PowerShell Modules</dc:title>
  <dc:creator>Tim Hynes</dc:creator>
  <cp:lastModifiedBy>Tim Hynes</cp:lastModifiedBy>
  <cp:revision>27</cp:revision>
  <dcterms:created xsi:type="dcterms:W3CDTF">2015-11-25T18:59:58Z</dcterms:created>
  <dcterms:modified xsi:type="dcterms:W3CDTF">2016-05-30T17:33:26Z</dcterms:modified>
</cp:coreProperties>
</file>

<file path=docProps/thumbnail.jpeg>
</file>